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74" r:id="rId2"/>
    <p:sldId id="276" r:id="rId3"/>
    <p:sldId id="275" r:id="rId4"/>
    <p:sldId id="277" r:id="rId5"/>
    <p:sldId id="273" r:id="rId6"/>
    <p:sldId id="268" r:id="rId7"/>
    <p:sldId id="269" r:id="rId8"/>
    <p:sldId id="270" r:id="rId9"/>
    <p:sldId id="271" r:id="rId10"/>
    <p:sldId id="27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D600"/>
    <a:srgbClr val="00A990"/>
    <a:srgbClr val="8E8F89"/>
    <a:srgbClr val="D0D3D4"/>
    <a:srgbClr val="51534A"/>
    <a:srgbClr val="6CDB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739" autoAdjust="0"/>
    <p:restoredTop sz="94863" autoAdjust="0"/>
  </p:normalViewPr>
  <p:slideViewPr>
    <p:cSldViewPr snapToObjects="1">
      <p:cViewPr varScale="1">
        <p:scale>
          <a:sx n="74" d="100"/>
          <a:sy n="74" d="100"/>
        </p:scale>
        <p:origin x="1716" y="60"/>
      </p:cViewPr>
      <p:guideLst>
        <p:guide orient="horz" pos="2160"/>
        <p:guide pos="2880"/>
        <p:guide orient="horz" pos="21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59C1CF-3CCB-CF44-A226-5FCFEE0E82D8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9FED6-A335-6C42-892A-9561395DA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710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21189-7632-6144-83FB-8E15158BB686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1176-EED5-6D40-8C5D-AA89252301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21189-7632-6144-83FB-8E15158BB686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1176-EED5-6D40-8C5D-AA89252301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21189-7632-6144-83FB-8E15158BB686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1176-EED5-6D40-8C5D-AA89252301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21189-7632-6144-83FB-8E15158BB686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1176-EED5-6D40-8C5D-AA89252301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21189-7632-6144-83FB-8E15158BB686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1176-EED5-6D40-8C5D-AA89252301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21189-7632-6144-83FB-8E15158BB686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1176-EED5-6D40-8C5D-AA89252301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21189-7632-6144-83FB-8E15158BB686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1176-EED5-6D40-8C5D-AA89252301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21189-7632-6144-83FB-8E15158BB686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1176-EED5-6D40-8C5D-AA89252301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21189-7632-6144-83FB-8E15158BB686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1176-EED5-6D40-8C5D-AA89252301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21189-7632-6144-83FB-8E15158BB686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1176-EED5-6D40-8C5D-AA89252301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21189-7632-6144-83FB-8E15158BB686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1176-EED5-6D40-8C5D-AA89252301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21189-7632-6144-83FB-8E15158BB686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B1176-EED5-6D40-8C5D-AA89252301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5.png"/><Relationship Id="rId18" Type="http://schemas.openxmlformats.org/officeDocument/2006/relationships/image" Target="../media/image120.png"/><Relationship Id="rId26" Type="http://schemas.openxmlformats.org/officeDocument/2006/relationships/image" Target="../media/image127.png"/><Relationship Id="rId39" Type="http://schemas.openxmlformats.org/officeDocument/2006/relationships/image" Target="../media/image140.png"/><Relationship Id="rId3" Type="http://schemas.openxmlformats.org/officeDocument/2006/relationships/image" Target="../media/image105.png"/><Relationship Id="rId21" Type="http://schemas.openxmlformats.org/officeDocument/2006/relationships/image" Target="../media/image122.png"/><Relationship Id="rId34" Type="http://schemas.openxmlformats.org/officeDocument/2006/relationships/image" Target="../media/image135.png"/><Relationship Id="rId42" Type="http://schemas.openxmlformats.org/officeDocument/2006/relationships/image" Target="../media/image143.png"/><Relationship Id="rId47" Type="http://schemas.openxmlformats.org/officeDocument/2006/relationships/image" Target="../media/image148.png"/><Relationship Id="rId7" Type="http://schemas.openxmlformats.org/officeDocument/2006/relationships/image" Target="../media/image109.png"/><Relationship Id="rId12" Type="http://schemas.openxmlformats.org/officeDocument/2006/relationships/image" Target="../media/image114.png"/><Relationship Id="rId17" Type="http://schemas.openxmlformats.org/officeDocument/2006/relationships/image" Target="../media/image119.png"/><Relationship Id="rId25" Type="http://schemas.openxmlformats.org/officeDocument/2006/relationships/image" Target="../media/image126.png"/><Relationship Id="rId33" Type="http://schemas.openxmlformats.org/officeDocument/2006/relationships/image" Target="../media/image134.png"/><Relationship Id="rId38" Type="http://schemas.openxmlformats.org/officeDocument/2006/relationships/image" Target="../media/image139.png"/><Relationship Id="rId46" Type="http://schemas.openxmlformats.org/officeDocument/2006/relationships/image" Target="../media/image147.png"/><Relationship Id="rId2" Type="http://schemas.openxmlformats.org/officeDocument/2006/relationships/image" Target="../media/image104.png"/><Relationship Id="rId16" Type="http://schemas.openxmlformats.org/officeDocument/2006/relationships/image" Target="../media/image118.png"/><Relationship Id="rId20" Type="http://schemas.openxmlformats.org/officeDocument/2006/relationships/image" Target="../media/image121.png"/><Relationship Id="rId29" Type="http://schemas.openxmlformats.org/officeDocument/2006/relationships/image" Target="../media/image130.png"/><Relationship Id="rId41" Type="http://schemas.openxmlformats.org/officeDocument/2006/relationships/image" Target="../media/image1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8.png"/><Relationship Id="rId11" Type="http://schemas.openxmlformats.org/officeDocument/2006/relationships/image" Target="../media/image113.png"/><Relationship Id="rId24" Type="http://schemas.openxmlformats.org/officeDocument/2006/relationships/image" Target="../media/image125.png"/><Relationship Id="rId32" Type="http://schemas.openxmlformats.org/officeDocument/2006/relationships/image" Target="../media/image133.png"/><Relationship Id="rId37" Type="http://schemas.openxmlformats.org/officeDocument/2006/relationships/image" Target="../media/image138.png"/><Relationship Id="rId40" Type="http://schemas.openxmlformats.org/officeDocument/2006/relationships/image" Target="../media/image141.png"/><Relationship Id="rId45" Type="http://schemas.openxmlformats.org/officeDocument/2006/relationships/image" Target="../media/image146.png"/><Relationship Id="rId5" Type="http://schemas.openxmlformats.org/officeDocument/2006/relationships/image" Target="../media/image107.png"/><Relationship Id="rId15" Type="http://schemas.openxmlformats.org/officeDocument/2006/relationships/image" Target="../media/image117.png"/><Relationship Id="rId23" Type="http://schemas.openxmlformats.org/officeDocument/2006/relationships/image" Target="../media/image124.png"/><Relationship Id="rId28" Type="http://schemas.openxmlformats.org/officeDocument/2006/relationships/image" Target="../media/image129.png"/><Relationship Id="rId36" Type="http://schemas.openxmlformats.org/officeDocument/2006/relationships/image" Target="../media/image137.png"/><Relationship Id="rId49" Type="http://schemas.openxmlformats.org/officeDocument/2006/relationships/image" Target="../media/image150.png"/><Relationship Id="rId10" Type="http://schemas.openxmlformats.org/officeDocument/2006/relationships/image" Target="../media/image112.png"/><Relationship Id="rId19" Type="http://schemas.openxmlformats.org/officeDocument/2006/relationships/image" Target="../media/image13.png"/><Relationship Id="rId31" Type="http://schemas.openxmlformats.org/officeDocument/2006/relationships/image" Target="../media/image132.png"/><Relationship Id="rId44" Type="http://schemas.openxmlformats.org/officeDocument/2006/relationships/image" Target="../media/image145.png"/><Relationship Id="rId4" Type="http://schemas.openxmlformats.org/officeDocument/2006/relationships/image" Target="../media/image106.png"/><Relationship Id="rId9" Type="http://schemas.openxmlformats.org/officeDocument/2006/relationships/image" Target="../media/image111.png"/><Relationship Id="rId14" Type="http://schemas.openxmlformats.org/officeDocument/2006/relationships/image" Target="../media/image116.png"/><Relationship Id="rId22" Type="http://schemas.openxmlformats.org/officeDocument/2006/relationships/image" Target="../media/image123.png"/><Relationship Id="rId27" Type="http://schemas.openxmlformats.org/officeDocument/2006/relationships/image" Target="../media/image128.png"/><Relationship Id="rId30" Type="http://schemas.openxmlformats.org/officeDocument/2006/relationships/image" Target="../media/image131.png"/><Relationship Id="rId35" Type="http://schemas.openxmlformats.org/officeDocument/2006/relationships/image" Target="../media/image136.png"/><Relationship Id="rId43" Type="http://schemas.openxmlformats.org/officeDocument/2006/relationships/image" Target="../media/image144.png"/><Relationship Id="rId48" Type="http://schemas.openxmlformats.org/officeDocument/2006/relationships/image" Target="../media/image149.png"/><Relationship Id="rId8" Type="http://schemas.openxmlformats.org/officeDocument/2006/relationships/image" Target="../media/image1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3.jpeg"/><Relationship Id="rId10" Type="http://schemas.openxmlformats.org/officeDocument/2006/relationships/image" Target="../media/image30.png"/><Relationship Id="rId4" Type="http://schemas.openxmlformats.org/officeDocument/2006/relationships/image" Target="../media/image25.png"/><Relationship Id="rId9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39.png"/><Relationship Id="rId18" Type="http://schemas.openxmlformats.org/officeDocument/2006/relationships/image" Target="../media/image44.png"/><Relationship Id="rId26" Type="http://schemas.openxmlformats.org/officeDocument/2006/relationships/image" Target="../media/image8.png"/><Relationship Id="rId39" Type="http://schemas.openxmlformats.org/officeDocument/2006/relationships/image" Target="../media/image64.png"/><Relationship Id="rId3" Type="http://schemas.openxmlformats.org/officeDocument/2006/relationships/image" Target="../media/image31.png"/><Relationship Id="rId21" Type="http://schemas.openxmlformats.org/officeDocument/2006/relationships/image" Target="../media/image47.png"/><Relationship Id="rId34" Type="http://schemas.openxmlformats.org/officeDocument/2006/relationships/image" Target="../media/image59.png"/><Relationship Id="rId7" Type="http://schemas.openxmlformats.org/officeDocument/2006/relationships/image" Target="../media/image35.png"/><Relationship Id="rId12" Type="http://schemas.openxmlformats.org/officeDocument/2006/relationships/image" Target="../media/image17.png"/><Relationship Id="rId17" Type="http://schemas.openxmlformats.org/officeDocument/2006/relationships/image" Target="../media/image43.png"/><Relationship Id="rId25" Type="http://schemas.openxmlformats.org/officeDocument/2006/relationships/image" Target="../media/image51.png"/><Relationship Id="rId33" Type="http://schemas.openxmlformats.org/officeDocument/2006/relationships/image" Target="../media/image58.png"/><Relationship Id="rId38" Type="http://schemas.openxmlformats.org/officeDocument/2006/relationships/image" Target="../media/image63.png"/><Relationship Id="rId2" Type="http://schemas.openxmlformats.org/officeDocument/2006/relationships/image" Target="../media/image12.png"/><Relationship Id="rId16" Type="http://schemas.openxmlformats.org/officeDocument/2006/relationships/image" Target="../media/image42.png"/><Relationship Id="rId20" Type="http://schemas.openxmlformats.org/officeDocument/2006/relationships/image" Target="../media/image46.png"/><Relationship Id="rId29" Type="http://schemas.openxmlformats.org/officeDocument/2006/relationships/image" Target="../media/image54.png"/><Relationship Id="rId41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11" Type="http://schemas.openxmlformats.org/officeDocument/2006/relationships/image" Target="../media/image38.png"/><Relationship Id="rId24" Type="http://schemas.openxmlformats.org/officeDocument/2006/relationships/image" Target="../media/image50.png"/><Relationship Id="rId32" Type="http://schemas.openxmlformats.org/officeDocument/2006/relationships/image" Target="../media/image57.png"/><Relationship Id="rId37" Type="http://schemas.openxmlformats.org/officeDocument/2006/relationships/image" Target="../media/image62.png"/><Relationship Id="rId40" Type="http://schemas.openxmlformats.org/officeDocument/2006/relationships/image" Target="../media/image9.png"/><Relationship Id="rId5" Type="http://schemas.openxmlformats.org/officeDocument/2006/relationships/image" Target="../media/image33.png"/><Relationship Id="rId15" Type="http://schemas.openxmlformats.org/officeDocument/2006/relationships/image" Target="../media/image41.png"/><Relationship Id="rId23" Type="http://schemas.openxmlformats.org/officeDocument/2006/relationships/image" Target="../media/image49.png"/><Relationship Id="rId28" Type="http://schemas.openxmlformats.org/officeDocument/2006/relationships/image" Target="../media/image53.png"/><Relationship Id="rId36" Type="http://schemas.openxmlformats.org/officeDocument/2006/relationships/image" Target="../media/image61.png"/><Relationship Id="rId10" Type="http://schemas.openxmlformats.org/officeDocument/2006/relationships/image" Target="../media/image37.png"/><Relationship Id="rId19" Type="http://schemas.openxmlformats.org/officeDocument/2006/relationships/image" Target="../media/image45.png"/><Relationship Id="rId31" Type="http://schemas.openxmlformats.org/officeDocument/2006/relationships/image" Target="../media/image56.png"/><Relationship Id="rId4" Type="http://schemas.openxmlformats.org/officeDocument/2006/relationships/image" Target="../media/image32.png"/><Relationship Id="rId9" Type="http://schemas.openxmlformats.org/officeDocument/2006/relationships/image" Target="../media/image10.png"/><Relationship Id="rId14" Type="http://schemas.openxmlformats.org/officeDocument/2006/relationships/image" Target="../media/image40.png"/><Relationship Id="rId22" Type="http://schemas.openxmlformats.org/officeDocument/2006/relationships/image" Target="../media/image48.png"/><Relationship Id="rId27" Type="http://schemas.openxmlformats.org/officeDocument/2006/relationships/image" Target="../media/image52.png"/><Relationship Id="rId30" Type="http://schemas.openxmlformats.org/officeDocument/2006/relationships/image" Target="../media/image55.png"/><Relationship Id="rId35" Type="http://schemas.openxmlformats.org/officeDocument/2006/relationships/image" Target="../media/image6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76.png"/><Relationship Id="rId18" Type="http://schemas.openxmlformats.org/officeDocument/2006/relationships/image" Target="../media/image80.png"/><Relationship Id="rId26" Type="http://schemas.openxmlformats.org/officeDocument/2006/relationships/image" Target="../media/image88.png"/><Relationship Id="rId39" Type="http://schemas.openxmlformats.org/officeDocument/2006/relationships/image" Target="../media/image101.png"/><Relationship Id="rId3" Type="http://schemas.openxmlformats.org/officeDocument/2006/relationships/image" Target="../media/image67.png"/><Relationship Id="rId21" Type="http://schemas.openxmlformats.org/officeDocument/2006/relationships/image" Target="../media/image83.png"/><Relationship Id="rId34" Type="http://schemas.openxmlformats.org/officeDocument/2006/relationships/image" Target="../media/image96.png"/><Relationship Id="rId7" Type="http://schemas.openxmlformats.org/officeDocument/2006/relationships/image" Target="../media/image70.png"/><Relationship Id="rId12" Type="http://schemas.openxmlformats.org/officeDocument/2006/relationships/image" Target="../media/image75.png"/><Relationship Id="rId17" Type="http://schemas.openxmlformats.org/officeDocument/2006/relationships/image" Target="../media/image11.png"/><Relationship Id="rId25" Type="http://schemas.openxmlformats.org/officeDocument/2006/relationships/image" Target="../media/image87.png"/><Relationship Id="rId33" Type="http://schemas.openxmlformats.org/officeDocument/2006/relationships/image" Target="../media/image95.png"/><Relationship Id="rId38" Type="http://schemas.openxmlformats.org/officeDocument/2006/relationships/image" Target="../media/image100.png"/><Relationship Id="rId2" Type="http://schemas.openxmlformats.org/officeDocument/2006/relationships/image" Target="../media/image66.png"/><Relationship Id="rId16" Type="http://schemas.openxmlformats.org/officeDocument/2006/relationships/image" Target="../media/image79.png"/><Relationship Id="rId20" Type="http://schemas.openxmlformats.org/officeDocument/2006/relationships/image" Target="../media/image82.png"/><Relationship Id="rId29" Type="http://schemas.openxmlformats.org/officeDocument/2006/relationships/image" Target="../media/image91.png"/><Relationship Id="rId41" Type="http://schemas.openxmlformats.org/officeDocument/2006/relationships/image" Target="../media/image10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11" Type="http://schemas.openxmlformats.org/officeDocument/2006/relationships/image" Target="../media/image74.png"/><Relationship Id="rId24" Type="http://schemas.openxmlformats.org/officeDocument/2006/relationships/image" Target="../media/image86.png"/><Relationship Id="rId32" Type="http://schemas.openxmlformats.org/officeDocument/2006/relationships/image" Target="../media/image94.png"/><Relationship Id="rId37" Type="http://schemas.openxmlformats.org/officeDocument/2006/relationships/image" Target="../media/image99.png"/><Relationship Id="rId40" Type="http://schemas.openxmlformats.org/officeDocument/2006/relationships/image" Target="../media/image102.png"/><Relationship Id="rId5" Type="http://schemas.openxmlformats.org/officeDocument/2006/relationships/image" Target="../media/image16.png"/><Relationship Id="rId15" Type="http://schemas.openxmlformats.org/officeDocument/2006/relationships/image" Target="../media/image78.png"/><Relationship Id="rId23" Type="http://schemas.openxmlformats.org/officeDocument/2006/relationships/image" Target="../media/image85.png"/><Relationship Id="rId28" Type="http://schemas.openxmlformats.org/officeDocument/2006/relationships/image" Target="../media/image90.png"/><Relationship Id="rId36" Type="http://schemas.openxmlformats.org/officeDocument/2006/relationships/image" Target="../media/image98.png"/><Relationship Id="rId10" Type="http://schemas.openxmlformats.org/officeDocument/2006/relationships/image" Target="../media/image73.png"/><Relationship Id="rId19" Type="http://schemas.openxmlformats.org/officeDocument/2006/relationships/image" Target="../media/image81.png"/><Relationship Id="rId31" Type="http://schemas.openxmlformats.org/officeDocument/2006/relationships/image" Target="../media/image93.png"/><Relationship Id="rId4" Type="http://schemas.openxmlformats.org/officeDocument/2006/relationships/image" Target="../media/image68.png"/><Relationship Id="rId9" Type="http://schemas.openxmlformats.org/officeDocument/2006/relationships/image" Target="../media/image72.png"/><Relationship Id="rId14" Type="http://schemas.openxmlformats.org/officeDocument/2006/relationships/image" Target="../media/image77.png"/><Relationship Id="rId22" Type="http://schemas.openxmlformats.org/officeDocument/2006/relationships/image" Target="../media/image84.png"/><Relationship Id="rId27" Type="http://schemas.openxmlformats.org/officeDocument/2006/relationships/image" Target="../media/image89.png"/><Relationship Id="rId30" Type="http://schemas.openxmlformats.org/officeDocument/2006/relationships/image" Target="../media/image92.png"/><Relationship Id="rId35" Type="http://schemas.openxmlformats.org/officeDocument/2006/relationships/image" Target="../media/image9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ULA_PPT_BG_DARK GREY.jpg"/>
          <p:cNvPicPr>
            <a:picLocks noChangeAspect="1"/>
          </p:cNvPicPr>
          <p:nvPr/>
        </p:nvPicPr>
        <p:blipFill>
          <a:blip r:embed="rId2"/>
          <a:srcRect l="813" r="1538" b="2347"/>
          <a:stretch>
            <a:fillRect/>
          </a:stretch>
        </p:blipFill>
        <p:spPr>
          <a:xfrm>
            <a:off x="0" y="268"/>
            <a:ext cx="9144000" cy="6857732"/>
          </a:xfrm>
          <a:prstGeom prst="rect">
            <a:avLst/>
          </a:prstGeom>
        </p:spPr>
      </p:pic>
      <p:pic>
        <p:nvPicPr>
          <p:cNvPr id="6" name="Picture 5" descr="MOULA_BRAND_REV_WHITE_300dp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5012" y="2286000"/>
            <a:ext cx="4090552" cy="1374694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85800" y="4343400"/>
            <a:ext cx="7772400" cy="384175"/>
          </a:xfrm>
          <a:prstGeom prst="rect">
            <a:avLst/>
          </a:prstGeom>
        </p:spPr>
        <p:txBody>
          <a:bodyPr vert="horz" lIns="91440" tIns="0" rIns="91440" bIns="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200" normalizeH="0" baseline="0" noProof="0" dirty="0" smtClean="0">
                <a:ln>
                  <a:noFill/>
                </a:ln>
                <a:solidFill>
                  <a:srgbClr val="6CDBD6"/>
                </a:solidFill>
                <a:effectLst/>
                <a:uLnTx/>
                <a:uFillTx/>
                <a:latin typeface="Gotham-Bold"/>
                <a:ea typeface="+mj-ea"/>
                <a:cs typeface="Gotham-Bold"/>
              </a:rPr>
              <a:t>CAPABILITY</a:t>
            </a:r>
            <a:endParaRPr kumimoji="0" lang="en-US" sz="1800" b="0" i="0" u="none" strike="noStrike" kern="1200" cap="none" spc="200" normalizeH="0" baseline="0" noProof="0" dirty="0" smtClean="0">
              <a:ln>
                <a:noFill/>
              </a:ln>
              <a:solidFill>
                <a:srgbClr val="6CDBD6"/>
              </a:solidFill>
              <a:effectLst/>
              <a:uLnTx/>
              <a:uFillTx/>
              <a:latin typeface="Gotham-Medium"/>
              <a:ea typeface="+mj-ea"/>
              <a:cs typeface="Gotham-Medium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371600" y="4727575"/>
            <a:ext cx="6400800" cy="304800"/>
          </a:xfrm>
          <a:prstGeom prst="rect">
            <a:avLst/>
          </a:prstGeom>
        </p:spPr>
        <p:txBody>
          <a:bodyPr vert="horz" lIns="0" tIns="0" rIns="91440" bIns="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otham-Book"/>
                <a:ea typeface="+mn-ea"/>
                <a:cs typeface="Gotham-Book"/>
              </a:rPr>
              <a:t>01.2014</a:t>
            </a:r>
          </a:p>
        </p:txBody>
      </p:sp>
    </p:spTree>
    <p:extLst>
      <p:ext uri="{BB962C8B-B14F-4D97-AF65-F5344CB8AC3E}">
        <p14:creationId xmlns:p14="http://schemas.microsoft.com/office/powerpoint/2010/main" val="298419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-36576" y="6696457"/>
            <a:ext cx="9180576" cy="161543"/>
          </a:xfrm>
          <a:prstGeom prst="rect">
            <a:avLst/>
          </a:prstGeom>
          <a:solidFill>
            <a:srgbClr val="00A9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43" descr="CIRCLE_BOWL_DARK GRE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75" y="762000"/>
            <a:ext cx="433440" cy="433440"/>
          </a:xfrm>
          <a:prstGeom prst="rect">
            <a:avLst/>
          </a:prstGeom>
        </p:spPr>
      </p:pic>
      <p:pic>
        <p:nvPicPr>
          <p:cNvPr id="45" name="Picture 44" descr="CIRCLE_BOWL_MID GRE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9916" y="762000"/>
            <a:ext cx="433440" cy="433440"/>
          </a:xfrm>
          <a:prstGeom prst="rect">
            <a:avLst/>
          </a:prstGeom>
        </p:spPr>
      </p:pic>
      <p:pic>
        <p:nvPicPr>
          <p:cNvPr id="46" name="Picture 45" descr="CIRCLE_BOWL_LIGHT GRE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3857" y="762000"/>
            <a:ext cx="433440" cy="433440"/>
          </a:xfrm>
          <a:prstGeom prst="rect">
            <a:avLst/>
          </a:prstGeom>
        </p:spPr>
      </p:pic>
      <p:pic>
        <p:nvPicPr>
          <p:cNvPr id="47" name="Picture 46" descr="CIRCLE_BOWL_DARK GREE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7798" y="762000"/>
            <a:ext cx="433440" cy="433440"/>
          </a:xfrm>
          <a:prstGeom prst="rect">
            <a:avLst/>
          </a:prstGeom>
        </p:spPr>
      </p:pic>
      <p:pic>
        <p:nvPicPr>
          <p:cNvPr id="48" name="Picture 47" descr="CIRCLE_BOWL_MID GREEN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1739" y="762000"/>
            <a:ext cx="433440" cy="433440"/>
          </a:xfrm>
          <a:prstGeom prst="rect">
            <a:avLst/>
          </a:prstGeom>
        </p:spPr>
      </p:pic>
      <p:pic>
        <p:nvPicPr>
          <p:cNvPr id="49" name="Picture 48" descr="CIRCLE_BOWL_LIGHT GREEN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25680" y="762000"/>
            <a:ext cx="433440" cy="433440"/>
          </a:xfrm>
          <a:prstGeom prst="rect">
            <a:avLst/>
          </a:prstGeom>
        </p:spPr>
      </p:pic>
      <p:pic>
        <p:nvPicPr>
          <p:cNvPr id="50" name="Picture 49" descr="CIRCLE_BOWL_TEAL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99621" y="762000"/>
            <a:ext cx="433440" cy="433440"/>
          </a:xfrm>
          <a:prstGeom prst="rect">
            <a:avLst/>
          </a:prstGeom>
        </p:spPr>
      </p:pic>
      <p:pic>
        <p:nvPicPr>
          <p:cNvPr id="51" name="Picture 50" descr="CIRCLE_BOWL_LIGHT BLUE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73560" y="762000"/>
            <a:ext cx="433440" cy="433440"/>
          </a:xfrm>
          <a:prstGeom prst="rect">
            <a:avLst/>
          </a:prstGeom>
        </p:spPr>
      </p:pic>
      <p:pic>
        <p:nvPicPr>
          <p:cNvPr id="52" name="Picture 51" descr="CIRCLE_CLOCK_DARK GREY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5975" y="1828800"/>
            <a:ext cx="433440" cy="433440"/>
          </a:xfrm>
          <a:prstGeom prst="rect">
            <a:avLst/>
          </a:prstGeom>
        </p:spPr>
      </p:pic>
      <p:pic>
        <p:nvPicPr>
          <p:cNvPr id="53" name="Picture 52" descr="CIRCLE_CLOCK_MID GREY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29916" y="1828800"/>
            <a:ext cx="433440" cy="433440"/>
          </a:xfrm>
          <a:prstGeom prst="rect">
            <a:avLst/>
          </a:prstGeom>
        </p:spPr>
      </p:pic>
      <p:pic>
        <p:nvPicPr>
          <p:cNvPr id="54" name="Picture 53" descr="CIRCLE_CLOCK_LIGHT GREY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03857" y="1828800"/>
            <a:ext cx="433440" cy="433440"/>
          </a:xfrm>
          <a:prstGeom prst="rect">
            <a:avLst/>
          </a:prstGeom>
        </p:spPr>
      </p:pic>
      <p:pic>
        <p:nvPicPr>
          <p:cNvPr id="55" name="Picture 54" descr="CIRCLE_CLOCK_DARK GREEN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77798" y="1828800"/>
            <a:ext cx="433440" cy="433440"/>
          </a:xfrm>
          <a:prstGeom prst="rect">
            <a:avLst/>
          </a:prstGeom>
        </p:spPr>
      </p:pic>
      <p:pic>
        <p:nvPicPr>
          <p:cNvPr id="56" name="Picture 55" descr="CIRCLE_CLOCK_MID GREEN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1739" y="1828800"/>
            <a:ext cx="433440" cy="433440"/>
          </a:xfrm>
          <a:prstGeom prst="rect">
            <a:avLst/>
          </a:prstGeom>
        </p:spPr>
      </p:pic>
      <p:pic>
        <p:nvPicPr>
          <p:cNvPr id="57" name="Picture 56" descr="CIRCLE_CLOCK_LIGHT GREEN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825680" y="1828800"/>
            <a:ext cx="433440" cy="433440"/>
          </a:xfrm>
          <a:prstGeom prst="rect">
            <a:avLst/>
          </a:prstGeom>
        </p:spPr>
      </p:pic>
      <p:pic>
        <p:nvPicPr>
          <p:cNvPr id="58" name="Picture 57" descr="CIRCLE_CLOCK_TEAL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899621" y="1828800"/>
            <a:ext cx="433440" cy="433440"/>
          </a:xfrm>
          <a:prstGeom prst="rect">
            <a:avLst/>
          </a:prstGeom>
        </p:spPr>
      </p:pic>
      <p:pic>
        <p:nvPicPr>
          <p:cNvPr id="100" name="Picture 99" descr="CIRCLE_CLOCK_LIGHT BLUE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973560" y="1828800"/>
            <a:ext cx="433440" cy="433440"/>
          </a:xfrm>
          <a:prstGeom prst="rect">
            <a:avLst/>
          </a:prstGeom>
        </p:spPr>
      </p:pic>
      <p:pic>
        <p:nvPicPr>
          <p:cNvPr id="101" name="Picture 100" descr="CIRCLE_COG_DARK GRE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55975" y="2923320"/>
            <a:ext cx="433440" cy="433440"/>
          </a:xfrm>
          <a:prstGeom prst="rect">
            <a:avLst/>
          </a:prstGeom>
        </p:spPr>
      </p:pic>
      <p:pic>
        <p:nvPicPr>
          <p:cNvPr id="102" name="Picture 101" descr="CIRCLE_COG_MID GREY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529916" y="2923320"/>
            <a:ext cx="433440" cy="433440"/>
          </a:xfrm>
          <a:prstGeom prst="rect">
            <a:avLst/>
          </a:prstGeom>
        </p:spPr>
      </p:pic>
      <p:pic>
        <p:nvPicPr>
          <p:cNvPr id="103" name="Picture 102" descr="CIRCLE_COG_LIGHT GREY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603857" y="2923320"/>
            <a:ext cx="433440" cy="433440"/>
          </a:xfrm>
          <a:prstGeom prst="rect">
            <a:avLst/>
          </a:prstGeom>
        </p:spPr>
      </p:pic>
      <p:pic>
        <p:nvPicPr>
          <p:cNvPr id="104" name="Picture 103" descr="CIRCLE_COG_DARK GREEN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677798" y="2923320"/>
            <a:ext cx="433440" cy="433440"/>
          </a:xfrm>
          <a:prstGeom prst="rect">
            <a:avLst/>
          </a:prstGeom>
        </p:spPr>
      </p:pic>
      <p:pic>
        <p:nvPicPr>
          <p:cNvPr id="105" name="Picture 104" descr="CIRCLE_COG_MID GREEN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751739" y="2923320"/>
            <a:ext cx="433440" cy="433440"/>
          </a:xfrm>
          <a:prstGeom prst="rect">
            <a:avLst/>
          </a:prstGeom>
        </p:spPr>
      </p:pic>
      <p:pic>
        <p:nvPicPr>
          <p:cNvPr id="106" name="Picture 105" descr="CIRCLE_COG_LIGHT GREEN.pn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825680" y="2923320"/>
            <a:ext cx="433440" cy="433440"/>
          </a:xfrm>
          <a:prstGeom prst="rect">
            <a:avLst/>
          </a:prstGeom>
        </p:spPr>
      </p:pic>
      <p:pic>
        <p:nvPicPr>
          <p:cNvPr id="107" name="Picture 106" descr="CIRCLE_COG_TEAL.pn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899621" y="2923320"/>
            <a:ext cx="433440" cy="433440"/>
          </a:xfrm>
          <a:prstGeom prst="rect">
            <a:avLst/>
          </a:prstGeom>
        </p:spPr>
      </p:pic>
      <p:pic>
        <p:nvPicPr>
          <p:cNvPr id="108" name="Picture 107" descr="CIRCLE_COG_LIGHT BLUE.png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7973560" y="2923320"/>
            <a:ext cx="433440" cy="433440"/>
          </a:xfrm>
          <a:prstGeom prst="rect">
            <a:avLst/>
          </a:prstGeom>
        </p:spPr>
      </p:pic>
      <p:pic>
        <p:nvPicPr>
          <p:cNvPr id="109" name="Picture 108" descr="CIRCLE_HEART_DARK GREY.png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55975" y="3962400"/>
            <a:ext cx="433440" cy="433440"/>
          </a:xfrm>
          <a:prstGeom prst="rect">
            <a:avLst/>
          </a:prstGeom>
        </p:spPr>
      </p:pic>
      <p:pic>
        <p:nvPicPr>
          <p:cNvPr id="110" name="Picture 109" descr="CIRCLE_LOCK_DARK GREY.png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455975" y="4953000"/>
            <a:ext cx="433440" cy="433440"/>
          </a:xfrm>
          <a:prstGeom prst="rect">
            <a:avLst/>
          </a:prstGeom>
        </p:spPr>
      </p:pic>
      <p:pic>
        <p:nvPicPr>
          <p:cNvPr id="111" name="Picture 110" descr="CIRCLE_LIGHTBULB_DARK GREY.pn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455975" y="5867400"/>
            <a:ext cx="433440" cy="433440"/>
          </a:xfrm>
          <a:prstGeom prst="rect">
            <a:avLst/>
          </a:prstGeom>
        </p:spPr>
      </p:pic>
      <p:pic>
        <p:nvPicPr>
          <p:cNvPr id="112" name="Picture 111" descr="CIRCLE_HEART_MID GREY.png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529916" y="3962400"/>
            <a:ext cx="433440" cy="433440"/>
          </a:xfrm>
          <a:prstGeom prst="rect">
            <a:avLst/>
          </a:prstGeom>
        </p:spPr>
      </p:pic>
      <p:pic>
        <p:nvPicPr>
          <p:cNvPr id="113" name="Picture 112" descr="CIRCLE_HEART_LIGHT GREY.png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2603857" y="3962400"/>
            <a:ext cx="433440" cy="433440"/>
          </a:xfrm>
          <a:prstGeom prst="rect">
            <a:avLst/>
          </a:prstGeom>
        </p:spPr>
      </p:pic>
      <p:pic>
        <p:nvPicPr>
          <p:cNvPr id="115" name="Picture 114" descr="CIRCLE_HEART_DARK GREEN.png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3677798" y="3962400"/>
            <a:ext cx="433440" cy="433440"/>
          </a:xfrm>
          <a:prstGeom prst="rect">
            <a:avLst/>
          </a:prstGeom>
        </p:spPr>
      </p:pic>
      <p:pic>
        <p:nvPicPr>
          <p:cNvPr id="116" name="Picture 115" descr="CIRCLE_HEART_MID GREEN.png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4751739" y="3962400"/>
            <a:ext cx="433440" cy="433440"/>
          </a:xfrm>
          <a:prstGeom prst="rect">
            <a:avLst/>
          </a:prstGeom>
        </p:spPr>
      </p:pic>
      <p:pic>
        <p:nvPicPr>
          <p:cNvPr id="117" name="Picture 116" descr="CIRCLE_HEART_LIGHT GREEN.png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5825680" y="3962400"/>
            <a:ext cx="433440" cy="433440"/>
          </a:xfrm>
          <a:prstGeom prst="rect">
            <a:avLst/>
          </a:prstGeom>
        </p:spPr>
      </p:pic>
      <p:pic>
        <p:nvPicPr>
          <p:cNvPr id="118" name="Picture 117" descr="CIRCLE_HEART_TEAL.png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6899621" y="3962400"/>
            <a:ext cx="433440" cy="433440"/>
          </a:xfrm>
          <a:prstGeom prst="rect">
            <a:avLst/>
          </a:prstGeom>
        </p:spPr>
      </p:pic>
      <p:pic>
        <p:nvPicPr>
          <p:cNvPr id="119" name="Picture 118" descr="CIRCLE_HEART_LIGHT BLUE.png"/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7973560" y="3962400"/>
            <a:ext cx="433440" cy="433440"/>
          </a:xfrm>
          <a:prstGeom prst="rect">
            <a:avLst/>
          </a:prstGeom>
        </p:spPr>
      </p:pic>
      <p:pic>
        <p:nvPicPr>
          <p:cNvPr id="120" name="Picture 119" descr="CIRCLE_LOCK_MID GREY.png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1529916" y="4953000"/>
            <a:ext cx="433440" cy="433440"/>
          </a:xfrm>
          <a:prstGeom prst="rect">
            <a:avLst/>
          </a:prstGeom>
        </p:spPr>
      </p:pic>
      <p:pic>
        <p:nvPicPr>
          <p:cNvPr id="121" name="Picture 120" descr="CIRCLE_LOCK_LIGHT GREY.png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2603857" y="4953000"/>
            <a:ext cx="433440" cy="433440"/>
          </a:xfrm>
          <a:prstGeom prst="rect">
            <a:avLst/>
          </a:prstGeom>
        </p:spPr>
      </p:pic>
      <p:pic>
        <p:nvPicPr>
          <p:cNvPr id="122" name="Picture 121" descr="CIRCLE_LOCK_DARK GREEN.png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3677798" y="4953000"/>
            <a:ext cx="433440" cy="433440"/>
          </a:xfrm>
          <a:prstGeom prst="rect">
            <a:avLst/>
          </a:prstGeom>
        </p:spPr>
      </p:pic>
      <p:pic>
        <p:nvPicPr>
          <p:cNvPr id="123" name="Picture 122" descr="CIRCLE_LOCK_MID GREEN.png"/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4751739" y="4953000"/>
            <a:ext cx="433440" cy="433440"/>
          </a:xfrm>
          <a:prstGeom prst="rect">
            <a:avLst/>
          </a:prstGeom>
        </p:spPr>
      </p:pic>
      <p:pic>
        <p:nvPicPr>
          <p:cNvPr id="124" name="Picture 123" descr="CIRCLE_LOCK_LIGHT GREEN.png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5825680" y="4953000"/>
            <a:ext cx="433440" cy="433440"/>
          </a:xfrm>
          <a:prstGeom prst="rect">
            <a:avLst/>
          </a:prstGeom>
        </p:spPr>
      </p:pic>
      <p:pic>
        <p:nvPicPr>
          <p:cNvPr id="125" name="Picture 124" descr="CIRCLE_LOCK_TEAL.png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6899621" y="4953000"/>
            <a:ext cx="433440" cy="433440"/>
          </a:xfrm>
          <a:prstGeom prst="rect">
            <a:avLst/>
          </a:prstGeom>
        </p:spPr>
      </p:pic>
      <p:pic>
        <p:nvPicPr>
          <p:cNvPr id="126" name="Picture 125" descr="CIRCLE_LOCK_LIGHT BLUE.png"/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7973560" y="4953000"/>
            <a:ext cx="433440" cy="433440"/>
          </a:xfrm>
          <a:prstGeom prst="rect">
            <a:avLst/>
          </a:prstGeom>
        </p:spPr>
      </p:pic>
      <p:pic>
        <p:nvPicPr>
          <p:cNvPr id="128" name="Picture 127" descr="CIRCLE_LIGHTBULB_MID GREY.png"/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1529916" y="5867400"/>
            <a:ext cx="433440" cy="433440"/>
          </a:xfrm>
          <a:prstGeom prst="rect">
            <a:avLst/>
          </a:prstGeom>
        </p:spPr>
      </p:pic>
      <p:pic>
        <p:nvPicPr>
          <p:cNvPr id="129" name="Picture 128" descr="CIRCLE_LIGHTBULB_LIGHT GREY.png"/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2603857" y="5867400"/>
            <a:ext cx="433440" cy="433440"/>
          </a:xfrm>
          <a:prstGeom prst="rect">
            <a:avLst/>
          </a:prstGeom>
        </p:spPr>
      </p:pic>
      <p:pic>
        <p:nvPicPr>
          <p:cNvPr id="130" name="Picture 129" descr="CIRCLE_LIGHTBULB_DARK GREEN.png"/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3677798" y="5867400"/>
            <a:ext cx="433440" cy="433440"/>
          </a:xfrm>
          <a:prstGeom prst="rect">
            <a:avLst/>
          </a:prstGeom>
        </p:spPr>
      </p:pic>
      <p:pic>
        <p:nvPicPr>
          <p:cNvPr id="131" name="Picture 130" descr="CIRCLE_LIGHTBULB_MID GREEN.png"/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4751739" y="5867400"/>
            <a:ext cx="433440" cy="433440"/>
          </a:xfrm>
          <a:prstGeom prst="rect">
            <a:avLst/>
          </a:prstGeom>
        </p:spPr>
      </p:pic>
      <p:pic>
        <p:nvPicPr>
          <p:cNvPr id="132" name="Picture 131" descr="CIRCLE_LIGHTBULB_LIGHT GREEN.png"/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5825680" y="5867400"/>
            <a:ext cx="433440" cy="433440"/>
          </a:xfrm>
          <a:prstGeom prst="rect">
            <a:avLst/>
          </a:prstGeom>
        </p:spPr>
      </p:pic>
      <p:pic>
        <p:nvPicPr>
          <p:cNvPr id="133" name="Picture 132" descr="CIRCLE_LIGHTBULB_TEAL.png"/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6899621" y="5867400"/>
            <a:ext cx="433440" cy="433440"/>
          </a:xfrm>
          <a:prstGeom prst="rect">
            <a:avLst/>
          </a:prstGeom>
        </p:spPr>
      </p:pic>
      <p:pic>
        <p:nvPicPr>
          <p:cNvPr id="134" name="Picture 133" descr="CIRCLE_LIGHTBULB_LIGHT BLUE.png"/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7973560" y="5867400"/>
            <a:ext cx="433440" cy="433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ULA_PPT_BG_WHITE_01.jpg"/>
          <p:cNvPicPr>
            <a:picLocks noChangeAspect="1"/>
          </p:cNvPicPr>
          <p:nvPr/>
        </p:nvPicPr>
        <p:blipFill>
          <a:blip r:embed="rId2"/>
          <a:srcRect l="1237" r="724" b="2347"/>
          <a:stretch>
            <a:fillRect/>
          </a:stretch>
        </p:blipFill>
        <p:spPr>
          <a:xfrm>
            <a:off x="-36576" y="268"/>
            <a:ext cx="9180576" cy="685773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36576" y="6696457"/>
            <a:ext cx="9180576" cy="161543"/>
          </a:xfrm>
          <a:prstGeom prst="rect">
            <a:avLst/>
          </a:prstGeom>
          <a:solidFill>
            <a:srgbClr val="00A9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rcRect r="45455"/>
          <a:stretch>
            <a:fillRect/>
          </a:stretch>
        </p:blipFill>
        <p:spPr>
          <a:xfrm>
            <a:off x="7086600" y="908720"/>
            <a:ext cx="2057400" cy="497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71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OULA_PPT_BG_TEAL.jpg"/>
          <p:cNvPicPr>
            <a:picLocks noChangeAspect="1"/>
          </p:cNvPicPr>
          <p:nvPr/>
        </p:nvPicPr>
        <p:blipFill>
          <a:blip r:embed="rId2"/>
          <a:srcRect l="814" r="1538" b="2348"/>
          <a:stretch>
            <a:fillRect/>
          </a:stretch>
        </p:blipFill>
        <p:spPr>
          <a:xfrm>
            <a:off x="0" y="268"/>
            <a:ext cx="9144000" cy="6857732"/>
          </a:xfrm>
          <a:prstGeom prst="rect">
            <a:avLst/>
          </a:prstGeom>
        </p:spPr>
      </p:pic>
      <p:pic>
        <p:nvPicPr>
          <p:cNvPr id="6" name="Picture 5" descr="MOULA_BRAND_REV_WHITE_300dp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5012" y="2286000"/>
            <a:ext cx="4090552" cy="1374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343400"/>
            <a:ext cx="7772400" cy="384175"/>
          </a:xfrm>
        </p:spPr>
        <p:txBody>
          <a:bodyPr tIns="0" bIns="0" anchor="t">
            <a:noAutofit/>
          </a:bodyPr>
          <a:lstStyle/>
          <a:p>
            <a:r>
              <a:rPr lang="en-US" sz="1800" spc="200" dirty="0" smtClean="0">
                <a:solidFill>
                  <a:schemeClr val="bg1"/>
                </a:solidFill>
                <a:latin typeface="Gotham-Bold"/>
                <a:cs typeface="Gotham-Bold"/>
              </a:rPr>
              <a:t>INVESTOR PRESENTATION</a:t>
            </a:r>
            <a:endParaRPr lang="en-US" sz="1800" spc="200" dirty="0">
              <a:solidFill>
                <a:schemeClr val="bg1"/>
              </a:solidFill>
              <a:latin typeface="Gotham-Medium"/>
              <a:cs typeface="Gotham-Medium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7575"/>
            <a:ext cx="6400800" cy="304800"/>
          </a:xfrm>
        </p:spPr>
        <p:txBody>
          <a:bodyPr lIns="0" tIns="0" bIns="0" anchor="t">
            <a:noAutofit/>
          </a:bodyPr>
          <a:lstStyle/>
          <a:p>
            <a:r>
              <a:rPr lang="en-US" sz="1400" spc="100" dirty="0" smtClean="0">
                <a:solidFill>
                  <a:schemeClr val="bg1"/>
                </a:solidFill>
                <a:latin typeface="Gotham-Book"/>
                <a:cs typeface="Gotham-Book"/>
              </a:rPr>
              <a:t>01.2013</a:t>
            </a:r>
          </a:p>
        </p:txBody>
      </p:sp>
    </p:spTree>
    <p:extLst>
      <p:ext uri="{BB962C8B-B14F-4D97-AF65-F5344CB8AC3E}">
        <p14:creationId xmlns:p14="http://schemas.microsoft.com/office/powerpoint/2010/main" val="216086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OULA_PPT_BG_TEAL.jpg"/>
          <p:cNvPicPr>
            <a:picLocks noChangeAspect="1"/>
          </p:cNvPicPr>
          <p:nvPr/>
        </p:nvPicPr>
        <p:blipFill>
          <a:blip r:embed="rId2"/>
          <a:srcRect l="814" r="1538" b="2348"/>
          <a:stretch>
            <a:fillRect/>
          </a:stretch>
        </p:blipFill>
        <p:spPr>
          <a:xfrm>
            <a:off x="0" y="268"/>
            <a:ext cx="9144000" cy="68577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lum bright="70000" contrast="-70000"/>
            <a:alphaModFix amt="15000"/>
          </a:blip>
          <a:srcRect r="45455"/>
          <a:stretch>
            <a:fillRect/>
          </a:stretch>
        </p:blipFill>
        <p:spPr>
          <a:xfrm>
            <a:off x="7245214" y="881404"/>
            <a:ext cx="3735498" cy="497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39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36576" y="6696457"/>
            <a:ext cx="9180576" cy="161543"/>
          </a:xfrm>
          <a:prstGeom prst="rect">
            <a:avLst/>
          </a:prstGeom>
          <a:solidFill>
            <a:srgbClr val="00A9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1800005" y="2163067"/>
            <a:ext cx="5543990" cy="2418061"/>
            <a:chOff x="1836322" y="877059"/>
            <a:chExt cx="5543990" cy="2418061"/>
          </a:xfrm>
        </p:grpSpPr>
        <p:pic>
          <p:nvPicPr>
            <p:cNvPr id="25" name="Picture 24" descr="MOULA_PPT_BG_WHITE_01.jpg"/>
            <p:cNvPicPr>
              <a:picLocks noChangeAspect="1"/>
            </p:cNvPicPr>
            <p:nvPr/>
          </p:nvPicPr>
          <p:blipFill rotWithShape="1">
            <a:blip r:embed="rId2"/>
            <a:srcRect l="1237" t="7142" r="724" b="2347"/>
            <a:stretch/>
          </p:blipFill>
          <p:spPr>
            <a:xfrm>
              <a:off x="1836322" y="877059"/>
              <a:ext cx="5543990" cy="2418061"/>
            </a:xfrm>
            <a:prstGeom prst="rect">
              <a:avLst/>
            </a:prstGeom>
          </p:spPr>
        </p:pic>
        <p:pic>
          <p:nvPicPr>
            <p:cNvPr id="16" name="Picture 15" descr="MOULA_ILLO_TIME_RGB_01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86833" y="1668573"/>
              <a:ext cx="1260000" cy="1185397"/>
            </a:xfrm>
            <a:prstGeom prst="rect">
              <a:avLst/>
            </a:prstGeom>
          </p:spPr>
        </p:pic>
        <p:pic>
          <p:nvPicPr>
            <p:cNvPr id="17" name="Picture 16" descr="COGS_DARK GREY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36467" y="1570275"/>
              <a:ext cx="1231989" cy="1231991"/>
            </a:xfrm>
            <a:prstGeom prst="rect">
              <a:avLst/>
            </a:prstGeom>
          </p:spPr>
        </p:pic>
        <p:pic>
          <p:nvPicPr>
            <p:cNvPr id="20" name="Picture 19" descr="HEART_TEAL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59811" y="1939826"/>
              <a:ext cx="560809" cy="492799"/>
            </a:xfrm>
            <a:prstGeom prst="rect">
              <a:avLst/>
            </a:prstGeom>
          </p:spPr>
        </p:pic>
        <p:pic>
          <p:nvPicPr>
            <p:cNvPr id="22" name="Picture 21" descr="ARROW_LIGHT BLUE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16016" y="1140763"/>
              <a:ext cx="215597" cy="431194"/>
            </a:xfrm>
            <a:prstGeom prst="rect">
              <a:avLst/>
            </a:prstGeom>
          </p:spPr>
        </p:pic>
        <p:pic>
          <p:nvPicPr>
            <p:cNvPr id="23" name="Picture 22" descr="LOCK_LIGHT BLUE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760423" y="1015668"/>
              <a:ext cx="615670" cy="791975"/>
            </a:xfrm>
            <a:prstGeom prst="rect">
              <a:avLst/>
            </a:prstGeom>
          </p:spPr>
        </p:pic>
        <p:pic>
          <p:nvPicPr>
            <p:cNvPr id="24" name="Picture 23" descr="ARROW_DARK GREY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5400000">
              <a:off x="4985933" y="2684782"/>
              <a:ext cx="261800" cy="523598"/>
            </a:xfrm>
            <a:prstGeom prst="rect">
              <a:avLst/>
            </a:prstGeom>
          </p:spPr>
        </p:pic>
        <p:pic>
          <p:nvPicPr>
            <p:cNvPr id="27" name="Picture 26" descr="CIRCLE_COG_MID GREY.pn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025401" y="1124744"/>
              <a:ext cx="463231" cy="463232"/>
            </a:xfrm>
            <a:prstGeom prst="rect">
              <a:avLst/>
            </a:prstGeom>
          </p:spPr>
        </p:pic>
        <p:pic>
          <p:nvPicPr>
            <p:cNvPr id="9" name="Picture 8" descr="MOULA_ILLO_WALLET_RGB_01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779153" y="1638895"/>
              <a:ext cx="1538089" cy="1656225"/>
            </a:xfrm>
            <a:prstGeom prst="rect">
              <a:avLst/>
            </a:prstGeom>
          </p:spPr>
        </p:pic>
        <p:pic>
          <p:nvPicPr>
            <p:cNvPr id="7" name="Picture 6" descr="CIRCLE_PERCENT_DARK GREY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0987" y="1453497"/>
              <a:ext cx="708398" cy="708399"/>
            </a:xfrm>
            <a:prstGeom prst="rect">
              <a:avLst/>
            </a:prstGeom>
          </p:spPr>
        </p:pic>
        <p:pic>
          <p:nvPicPr>
            <p:cNvPr id="30" name="Picture 29" descr="LIGHTBULB_DARK GREEN.png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563888" y="908720"/>
              <a:ext cx="961697" cy="1620000"/>
            </a:xfrm>
            <a:prstGeom prst="rect">
              <a:avLst/>
            </a:prstGeom>
          </p:spPr>
        </p:pic>
        <p:pic>
          <p:nvPicPr>
            <p:cNvPr id="32" name="Picture 31" descr="BOWL_LIGHT GREY.png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341261" y="2470303"/>
              <a:ext cx="558717" cy="5111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0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36576" y="6696457"/>
            <a:ext cx="9180576" cy="161543"/>
          </a:xfrm>
          <a:prstGeom prst="rect">
            <a:avLst/>
          </a:prstGeom>
          <a:solidFill>
            <a:srgbClr val="00A9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MOULA_ILLO_WALLET_RGB_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2128" y="3505200"/>
            <a:ext cx="1797770" cy="1935849"/>
          </a:xfrm>
          <a:prstGeom prst="rect">
            <a:avLst/>
          </a:prstGeom>
        </p:spPr>
      </p:pic>
      <p:pic>
        <p:nvPicPr>
          <p:cNvPr id="12" name="Picture 11" descr="MOULA_ILLO_BAG_RGB_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685800"/>
            <a:ext cx="2042838" cy="1863609"/>
          </a:xfrm>
          <a:prstGeom prst="rect">
            <a:avLst/>
          </a:prstGeom>
        </p:spPr>
      </p:pic>
      <p:pic>
        <p:nvPicPr>
          <p:cNvPr id="13" name="Picture 12" descr="MOULA_ILLO_CLOUD BASKET_RGB_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4427" y="1143000"/>
            <a:ext cx="1994373" cy="1547216"/>
          </a:xfrm>
          <a:prstGeom prst="rect">
            <a:avLst/>
          </a:prstGeom>
        </p:spPr>
      </p:pic>
      <p:pic>
        <p:nvPicPr>
          <p:cNvPr id="14" name="Picture 13" descr="MOULA_ILLO_MUG_RGB_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2418" y="3276600"/>
            <a:ext cx="1690782" cy="2271446"/>
          </a:xfrm>
          <a:prstGeom prst="rect">
            <a:avLst/>
          </a:prstGeom>
        </p:spPr>
      </p:pic>
      <p:pic>
        <p:nvPicPr>
          <p:cNvPr id="15" name="Picture 14" descr="MOULA_ILLO_TAGS_RGB_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3200" y="1"/>
            <a:ext cx="1401822" cy="2597897"/>
          </a:xfrm>
          <a:prstGeom prst="rect">
            <a:avLst/>
          </a:prstGeom>
        </p:spPr>
      </p:pic>
      <p:pic>
        <p:nvPicPr>
          <p:cNvPr id="16" name="Picture 15" descr="MOULA_ILLO_TIME_RGB_0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79963" y="2895600"/>
            <a:ext cx="1528928" cy="1438399"/>
          </a:xfrm>
          <a:prstGeom prst="rect">
            <a:avLst/>
          </a:prstGeom>
        </p:spPr>
      </p:pic>
      <p:pic>
        <p:nvPicPr>
          <p:cNvPr id="11" name="Picture 10" descr="MOULA_ILLO_TROLLEY_RGB_0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0" y="3954470"/>
            <a:ext cx="2108677" cy="1562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-36576" y="6696457"/>
            <a:ext cx="9180576" cy="161543"/>
          </a:xfrm>
          <a:prstGeom prst="rect">
            <a:avLst/>
          </a:prstGeom>
          <a:solidFill>
            <a:srgbClr val="00A9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MOULA DONKEY_DARK 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753" y="2438400"/>
            <a:ext cx="1080247" cy="1439923"/>
          </a:xfrm>
          <a:prstGeom prst="rect">
            <a:avLst/>
          </a:prstGeom>
        </p:spPr>
      </p:pic>
      <p:pic>
        <p:nvPicPr>
          <p:cNvPr id="8" name="Picture 7" descr="MOULA DONKEY_LIGHT 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2438400"/>
            <a:ext cx="1080247" cy="1439923"/>
          </a:xfrm>
          <a:prstGeom prst="rect">
            <a:avLst/>
          </a:prstGeom>
        </p:spPr>
      </p:pic>
      <p:pic>
        <p:nvPicPr>
          <p:cNvPr id="9" name="Picture 8" descr="MOULA DONKEY_MID GREE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577" y="2438400"/>
            <a:ext cx="1080247" cy="1439923"/>
          </a:xfrm>
          <a:prstGeom prst="rect">
            <a:avLst/>
          </a:prstGeom>
        </p:spPr>
      </p:pic>
      <p:pic>
        <p:nvPicPr>
          <p:cNvPr id="16" name="Picture 15" descr="MOULA_PPT_BG_WHITE_01.jpg"/>
          <p:cNvPicPr>
            <a:picLocks/>
          </p:cNvPicPr>
          <p:nvPr/>
        </p:nvPicPr>
        <p:blipFill rotWithShape="1">
          <a:blip r:embed="rId5"/>
          <a:srcRect l="1237" t="3345" r="724" b="2347"/>
          <a:stretch/>
        </p:blipFill>
        <p:spPr>
          <a:xfrm>
            <a:off x="1532687" y="682064"/>
            <a:ext cx="1522800" cy="1522800"/>
          </a:xfrm>
          <a:prstGeom prst="rect">
            <a:avLst/>
          </a:prstGeom>
        </p:spPr>
      </p:pic>
      <p:pic>
        <p:nvPicPr>
          <p:cNvPr id="10" name="Picture 9" descr="MOULA DONKEY_DARK GREY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6753" y="457200"/>
            <a:ext cx="1080247" cy="1439923"/>
          </a:xfrm>
          <a:prstGeom prst="rect">
            <a:avLst/>
          </a:prstGeom>
        </p:spPr>
      </p:pic>
      <p:pic>
        <p:nvPicPr>
          <p:cNvPr id="11" name="Picture 10" descr="MOULA DONKEY_MID GREY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17577" y="457200"/>
            <a:ext cx="1080247" cy="1439923"/>
          </a:xfrm>
          <a:prstGeom prst="rect">
            <a:avLst/>
          </a:prstGeom>
        </p:spPr>
      </p:pic>
      <p:pic>
        <p:nvPicPr>
          <p:cNvPr id="13" name="Picture 12" descr="MOULA DONKEY_LIGHT GREY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8400" y="457200"/>
            <a:ext cx="1080247" cy="1439923"/>
          </a:xfrm>
          <a:prstGeom prst="rect">
            <a:avLst/>
          </a:prstGeom>
        </p:spPr>
      </p:pic>
      <p:pic>
        <p:nvPicPr>
          <p:cNvPr id="14" name="Picture 13" descr="MOULA DONKEY_TEAL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86753" y="4495800"/>
            <a:ext cx="1080247" cy="1439923"/>
          </a:xfrm>
          <a:prstGeom prst="rect">
            <a:avLst/>
          </a:prstGeom>
        </p:spPr>
      </p:pic>
      <p:pic>
        <p:nvPicPr>
          <p:cNvPr id="15" name="Picture 14" descr="MOULA DONKEY_LIGHT BLUE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17577" y="4495800"/>
            <a:ext cx="1080247" cy="14399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-36576" y="6696457"/>
            <a:ext cx="9180576" cy="161543"/>
          </a:xfrm>
          <a:prstGeom prst="rect">
            <a:avLst/>
          </a:prstGeom>
          <a:solidFill>
            <a:srgbClr val="00A9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RROW_DARK GRE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609600"/>
            <a:ext cx="177400" cy="354799"/>
          </a:xfrm>
          <a:prstGeom prst="rect">
            <a:avLst/>
          </a:prstGeom>
        </p:spPr>
      </p:pic>
      <p:pic>
        <p:nvPicPr>
          <p:cNvPr id="16" name="Picture 15" descr="ARROW_MID GRE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8171" y="609600"/>
            <a:ext cx="177400" cy="354799"/>
          </a:xfrm>
          <a:prstGeom prst="rect">
            <a:avLst/>
          </a:prstGeom>
        </p:spPr>
      </p:pic>
      <p:pic>
        <p:nvPicPr>
          <p:cNvPr id="17" name="Picture 16" descr="ARROW_LIGHT GRE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742" y="609600"/>
            <a:ext cx="177400" cy="354799"/>
          </a:xfrm>
          <a:prstGeom prst="rect">
            <a:avLst/>
          </a:prstGeom>
        </p:spPr>
      </p:pic>
      <p:pic>
        <p:nvPicPr>
          <p:cNvPr id="18" name="Picture 17" descr="ARROW_DARK GREE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5313" y="609600"/>
            <a:ext cx="177400" cy="354799"/>
          </a:xfrm>
          <a:prstGeom prst="rect">
            <a:avLst/>
          </a:prstGeom>
        </p:spPr>
      </p:pic>
      <p:pic>
        <p:nvPicPr>
          <p:cNvPr id="19" name="Picture 18" descr="ARROW_MID GREEN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63884" y="609600"/>
            <a:ext cx="177400" cy="354799"/>
          </a:xfrm>
          <a:prstGeom prst="rect">
            <a:avLst/>
          </a:prstGeom>
        </p:spPr>
      </p:pic>
      <p:pic>
        <p:nvPicPr>
          <p:cNvPr id="20" name="Picture 19" descr="ARROW_LIGHT GREEN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52455" y="609600"/>
            <a:ext cx="177400" cy="354799"/>
          </a:xfrm>
          <a:prstGeom prst="rect">
            <a:avLst/>
          </a:prstGeom>
        </p:spPr>
      </p:pic>
      <p:pic>
        <p:nvPicPr>
          <p:cNvPr id="23" name="Picture 22" descr="ARROW_TEAL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41026" y="609600"/>
            <a:ext cx="177400" cy="354799"/>
          </a:xfrm>
          <a:prstGeom prst="rect">
            <a:avLst/>
          </a:prstGeom>
        </p:spPr>
      </p:pic>
      <p:pic>
        <p:nvPicPr>
          <p:cNvPr id="24" name="Picture 23" descr="ARROW_LIGHT BLUE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29600" y="609600"/>
            <a:ext cx="177400" cy="354799"/>
          </a:xfrm>
          <a:prstGeom prst="rect">
            <a:avLst/>
          </a:prstGeom>
        </p:spPr>
      </p:pic>
      <p:pic>
        <p:nvPicPr>
          <p:cNvPr id="25" name="Picture 24" descr="BOWL_DARK GREY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7641" y="1905000"/>
            <a:ext cx="558717" cy="511167"/>
          </a:xfrm>
          <a:prstGeom prst="rect">
            <a:avLst/>
          </a:prstGeom>
        </p:spPr>
      </p:pic>
      <p:pic>
        <p:nvPicPr>
          <p:cNvPr id="26" name="Picture 25" descr="BOWL_MID GREY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78121" y="1905000"/>
            <a:ext cx="558717" cy="511167"/>
          </a:xfrm>
          <a:prstGeom prst="rect">
            <a:avLst/>
          </a:prstGeom>
        </p:spPr>
      </p:pic>
      <p:pic>
        <p:nvPicPr>
          <p:cNvPr id="27" name="Picture 26" descr="BOWL_LIGHT GREY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48601" y="1905000"/>
            <a:ext cx="558717" cy="511167"/>
          </a:xfrm>
          <a:prstGeom prst="rect">
            <a:avLst/>
          </a:prstGeom>
        </p:spPr>
      </p:pic>
      <p:pic>
        <p:nvPicPr>
          <p:cNvPr id="28" name="Picture 27" descr="BOWL_DARK GREEN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19081" y="1905000"/>
            <a:ext cx="558717" cy="511167"/>
          </a:xfrm>
          <a:prstGeom prst="rect">
            <a:avLst/>
          </a:prstGeom>
        </p:spPr>
      </p:pic>
      <p:pic>
        <p:nvPicPr>
          <p:cNvPr id="29" name="Picture 28" descr="BOWL_MID GREEN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89561" y="1905000"/>
            <a:ext cx="558717" cy="511167"/>
          </a:xfrm>
          <a:prstGeom prst="rect">
            <a:avLst/>
          </a:prstGeom>
        </p:spPr>
      </p:pic>
      <p:pic>
        <p:nvPicPr>
          <p:cNvPr id="30" name="Picture 29" descr="BOWL_LIGHT GREEN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860041" y="1905000"/>
            <a:ext cx="558717" cy="511167"/>
          </a:xfrm>
          <a:prstGeom prst="rect">
            <a:avLst/>
          </a:prstGeom>
        </p:spPr>
      </p:pic>
      <p:pic>
        <p:nvPicPr>
          <p:cNvPr id="31" name="Picture 30" descr="BOWL_TEAL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930521" y="1905000"/>
            <a:ext cx="558717" cy="511167"/>
          </a:xfrm>
          <a:prstGeom prst="rect">
            <a:avLst/>
          </a:prstGeom>
        </p:spPr>
      </p:pic>
      <p:pic>
        <p:nvPicPr>
          <p:cNvPr id="32" name="Picture 31" descr="BOWL_LIGHT BLUE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001000" y="1905000"/>
            <a:ext cx="558717" cy="511167"/>
          </a:xfrm>
          <a:prstGeom prst="rect">
            <a:avLst/>
          </a:prstGeom>
        </p:spPr>
      </p:pic>
      <p:pic>
        <p:nvPicPr>
          <p:cNvPr id="33" name="Picture 32" descr="CLOCK_DARK GRE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5192" y="3276600"/>
            <a:ext cx="463616" cy="462702"/>
          </a:xfrm>
          <a:prstGeom prst="rect">
            <a:avLst/>
          </a:prstGeom>
        </p:spPr>
      </p:pic>
      <p:pic>
        <p:nvPicPr>
          <p:cNvPr id="34" name="Picture 33" descr="CLOCK_MID GREY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632465" y="3276600"/>
            <a:ext cx="463616" cy="462702"/>
          </a:xfrm>
          <a:prstGeom prst="rect">
            <a:avLst/>
          </a:prstGeom>
        </p:spPr>
      </p:pic>
      <p:pic>
        <p:nvPicPr>
          <p:cNvPr id="36" name="Picture 35" descr="CLOCK_LIGHT GREY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709738" y="3276600"/>
            <a:ext cx="463616" cy="462702"/>
          </a:xfrm>
          <a:prstGeom prst="rect">
            <a:avLst/>
          </a:prstGeom>
        </p:spPr>
      </p:pic>
      <p:pic>
        <p:nvPicPr>
          <p:cNvPr id="38" name="Picture 37" descr="CLOCK_DARK GREEN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787011" y="3276600"/>
            <a:ext cx="463616" cy="462702"/>
          </a:xfrm>
          <a:prstGeom prst="rect">
            <a:avLst/>
          </a:prstGeom>
        </p:spPr>
      </p:pic>
      <p:pic>
        <p:nvPicPr>
          <p:cNvPr id="39" name="Picture 38" descr="CLOCK_LIGHT GREEN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941557" y="3276600"/>
            <a:ext cx="463616" cy="462702"/>
          </a:xfrm>
          <a:prstGeom prst="rect">
            <a:avLst/>
          </a:prstGeom>
        </p:spPr>
      </p:pic>
      <p:pic>
        <p:nvPicPr>
          <p:cNvPr id="40" name="Picture 39" descr="CLOCK_MID GREEN.pn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864284" y="3276600"/>
            <a:ext cx="463616" cy="462702"/>
          </a:xfrm>
          <a:prstGeom prst="rect">
            <a:avLst/>
          </a:prstGeom>
        </p:spPr>
      </p:pic>
      <p:pic>
        <p:nvPicPr>
          <p:cNvPr id="41" name="Picture 40" descr="CLOCK_TEAL.pn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018830" y="3276600"/>
            <a:ext cx="463616" cy="462702"/>
          </a:xfrm>
          <a:prstGeom prst="rect">
            <a:avLst/>
          </a:prstGeom>
        </p:spPr>
      </p:pic>
      <p:pic>
        <p:nvPicPr>
          <p:cNvPr id="42" name="Picture 41" descr="CLOCK_LIGHT BLUE.png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096101" y="3276600"/>
            <a:ext cx="463616" cy="462702"/>
          </a:xfrm>
          <a:prstGeom prst="rect">
            <a:avLst/>
          </a:prstGeom>
        </p:spPr>
      </p:pic>
      <p:pic>
        <p:nvPicPr>
          <p:cNvPr id="43" name="Picture 42" descr="COGS_DARK GREY.png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555192" y="4495800"/>
            <a:ext cx="511167" cy="511167"/>
          </a:xfrm>
          <a:prstGeom prst="rect">
            <a:avLst/>
          </a:prstGeom>
        </p:spPr>
      </p:pic>
      <p:pic>
        <p:nvPicPr>
          <p:cNvPr id="44" name="Picture 43" descr="COGS_MID GREY.png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632465" y="4495800"/>
            <a:ext cx="511167" cy="511167"/>
          </a:xfrm>
          <a:prstGeom prst="rect">
            <a:avLst/>
          </a:prstGeom>
        </p:spPr>
      </p:pic>
      <p:pic>
        <p:nvPicPr>
          <p:cNvPr id="45" name="Picture 44" descr="COGS_LIGHT GREY.pn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709738" y="4495800"/>
            <a:ext cx="511167" cy="511167"/>
          </a:xfrm>
          <a:prstGeom prst="rect">
            <a:avLst/>
          </a:prstGeom>
        </p:spPr>
      </p:pic>
      <p:pic>
        <p:nvPicPr>
          <p:cNvPr id="46" name="Picture 45" descr="COGS_DARK GREEN.png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787011" y="4495800"/>
            <a:ext cx="511167" cy="511167"/>
          </a:xfrm>
          <a:prstGeom prst="rect">
            <a:avLst/>
          </a:prstGeom>
        </p:spPr>
      </p:pic>
      <p:pic>
        <p:nvPicPr>
          <p:cNvPr id="47" name="Picture 46" descr="COGS_MID GREEN.png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864284" y="4495800"/>
            <a:ext cx="511167" cy="511167"/>
          </a:xfrm>
          <a:prstGeom prst="rect">
            <a:avLst/>
          </a:prstGeom>
        </p:spPr>
      </p:pic>
      <p:pic>
        <p:nvPicPr>
          <p:cNvPr id="48" name="Picture 47" descr="COGS_LIGHT GREEN.png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941557" y="4495800"/>
            <a:ext cx="511167" cy="511167"/>
          </a:xfrm>
          <a:prstGeom prst="rect">
            <a:avLst/>
          </a:prstGeom>
        </p:spPr>
      </p:pic>
      <p:pic>
        <p:nvPicPr>
          <p:cNvPr id="49" name="Picture 48" descr="COGS_TEAL.png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7018830" y="4495800"/>
            <a:ext cx="511167" cy="511167"/>
          </a:xfrm>
          <a:prstGeom prst="rect">
            <a:avLst/>
          </a:prstGeom>
        </p:spPr>
      </p:pic>
      <p:pic>
        <p:nvPicPr>
          <p:cNvPr id="50" name="Picture 49" descr="COGS_LIGHT BLUE.png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8096101" y="4495800"/>
            <a:ext cx="511167" cy="511167"/>
          </a:xfrm>
          <a:prstGeom prst="rect">
            <a:avLst/>
          </a:prstGeom>
        </p:spPr>
      </p:pic>
      <p:pic>
        <p:nvPicPr>
          <p:cNvPr id="51" name="Picture 50" descr="HEART_DARK GREY.png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555192" y="5867400"/>
            <a:ext cx="429782" cy="377660"/>
          </a:xfrm>
          <a:prstGeom prst="rect">
            <a:avLst/>
          </a:prstGeom>
        </p:spPr>
      </p:pic>
      <p:pic>
        <p:nvPicPr>
          <p:cNvPr id="52" name="Picture 51" descr="HEART_MID GREY.png"/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1637298" y="5867400"/>
            <a:ext cx="429782" cy="377660"/>
          </a:xfrm>
          <a:prstGeom prst="rect">
            <a:avLst/>
          </a:prstGeom>
        </p:spPr>
      </p:pic>
      <p:pic>
        <p:nvPicPr>
          <p:cNvPr id="53" name="Picture 52" descr="HEART_LIGHT GREY.png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2719404" y="5867400"/>
            <a:ext cx="429782" cy="377660"/>
          </a:xfrm>
          <a:prstGeom prst="rect">
            <a:avLst/>
          </a:prstGeom>
        </p:spPr>
      </p:pic>
      <p:pic>
        <p:nvPicPr>
          <p:cNvPr id="54" name="Picture 53" descr="HEART_DARK GREEN.png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3801510" y="5867400"/>
            <a:ext cx="429782" cy="377660"/>
          </a:xfrm>
          <a:prstGeom prst="rect">
            <a:avLst/>
          </a:prstGeom>
        </p:spPr>
      </p:pic>
      <p:pic>
        <p:nvPicPr>
          <p:cNvPr id="55" name="Picture 54" descr="HEART_MID GREEN.png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4883616" y="5867400"/>
            <a:ext cx="429782" cy="377660"/>
          </a:xfrm>
          <a:prstGeom prst="rect">
            <a:avLst/>
          </a:prstGeom>
        </p:spPr>
      </p:pic>
      <p:pic>
        <p:nvPicPr>
          <p:cNvPr id="56" name="Picture 55" descr="HEART_LIGHT GREEN.png"/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5965722" y="5867400"/>
            <a:ext cx="429782" cy="377660"/>
          </a:xfrm>
          <a:prstGeom prst="rect">
            <a:avLst/>
          </a:prstGeom>
        </p:spPr>
      </p:pic>
      <p:pic>
        <p:nvPicPr>
          <p:cNvPr id="57" name="Picture 56" descr="HEART_TEAL.png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7047828" y="5867400"/>
            <a:ext cx="429782" cy="377660"/>
          </a:xfrm>
          <a:prstGeom prst="rect">
            <a:avLst/>
          </a:prstGeom>
        </p:spPr>
      </p:pic>
      <p:pic>
        <p:nvPicPr>
          <p:cNvPr id="58" name="Picture 57" descr="HEART_LIGHT BLUE.png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8129935" y="5867400"/>
            <a:ext cx="429782" cy="377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-36576" y="6696457"/>
            <a:ext cx="9180576" cy="161543"/>
          </a:xfrm>
          <a:prstGeom prst="rect">
            <a:avLst/>
          </a:prstGeom>
          <a:solidFill>
            <a:srgbClr val="00A9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9" name="Picture 58" descr="LIGHTBULB_DARK GRE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75" y="609600"/>
            <a:ext cx="307249" cy="517568"/>
          </a:xfrm>
          <a:prstGeom prst="rect">
            <a:avLst/>
          </a:prstGeom>
        </p:spPr>
      </p:pic>
      <p:pic>
        <p:nvPicPr>
          <p:cNvPr id="60" name="Picture 59" descr="LIGHTBULB_MID GRE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943" y="609600"/>
            <a:ext cx="307249" cy="517568"/>
          </a:xfrm>
          <a:prstGeom prst="rect">
            <a:avLst/>
          </a:prstGeom>
        </p:spPr>
      </p:pic>
      <p:pic>
        <p:nvPicPr>
          <p:cNvPr id="61" name="Picture 60" descr="LIGHTBULB_LIGHT GRE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9911" y="609600"/>
            <a:ext cx="307249" cy="517568"/>
          </a:xfrm>
          <a:prstGeom prst="rect">
            <a:avLst/>
          </a:prstGeom>
        </p:spPr>
      </p:pic>
      <p:pic>
        <p:nvPicPr>
          <p:cNvPr id="62" name="Picture 61" descr="LIGHTBULB_DARK GREE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1879" y="609600"/>
            <a:ext cx="307249" cy="517568"/>
          </a:xfrm>
          <a:prstGeom prst="rect">
            <a:avLst/>
          </a:prstGeom>
        </p:spPr>
      </p:pic>
      <p:pic>
        <p:nvPicPr>
          <p:cNvPr id="63" name="Picture 62" descr="LIGHTBULB_MID GREEN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3847" y="609600"/>
            <a:ext cx="307249" cy="517568"/>
          </a:xfrm>
          <a:prstGeom prst="rect">
            <a:avLst/>
          </a:prstGeom>
        </p:spPr>
      </p:pic>
      <p:pic>
        <p:nvPicPr>
          <p:cNvPr id="64" name="Picture 63" descr="LIGHTBULB_LIGHT GREEN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5815" y="609600"/>
            <a:ext cx="307249" cy="517568"/>
          </a:xfrm>
          <a:prstGeom prst="rect">
            <a:avLst/>
          </a:prstGeom>
        </p:spPr>
      </p:pic>
      <p:pic>
        <p:nvPicPr>
          <p:cNvPr id="65" name="Picture 64" descr="LIGHTBULB_TEAL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07783" y="609600"/>
            <a:ext cx="307249" cy="517568"/>
          </a:xfrm>
          <a:prstGeom prst="rect">
            <a:avLst/>
          </a:prstGeom>
        </p:spPr>
      </p:pic>
      <p:pic>
        <p:nvPicPr>
          <p:cNvPr id="66" name="Picture 65" descr="LIGHTBULB_LIGHT BLUE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99751" y="609600"/>
            <a:ext cx="307249" cy="517568"/>
          </a:xfrm>
          <a:prstGeom prst="rect">
            <a:avLst/>
          </a:prstGeom>
        </p:spPr>
      </p:pic>
      <p:pic>
        <p:nvPicPr>
          <p:cNvPr id="67" name="Picture 66" descr="LOCK_DARK GREY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5975" y="1828800"/>
            <a:ext cx="402350" cy="517568"/>
          </a:xfrm>
          <a:prstGeom prst="rect">
            <a:avLst/>
          </a:prstGeom>
        </p:spPr>
      </p:pic>
      <p:pic>
        <p:nvPicPr>
          <p:cNvPr id="68" name="Picture 67" descr="LOCK_MID GREY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47943" y="1828800"/>
            <a:ext cx="402350" cy="517568"/>
          </a:xfrm>
          <a:prstGeom prst="rect">
            <a:avLst/>
          </a:prstGeom>
        </p:spPr>
      </p:pic>
      <p:pic>
        <p:nvPicPr>
          <p:cNvPr id="69" name="Picture 68" descr="LOCK_LIGHT GREY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39911" y="1828800"/>
            <a:ext cx="402350" cy="517568"/>
          </a:xfrm>
          <a:prstGeom prst="rect">
            <a:avLst/>
          </a:prstGeom>
        </p:spPr>
      </p:pic>
      <p:pic>
        <p:nvPicPr>
          <p:cNvPr id="70" name="Picture 69" descr="LOCK_DARK GREEN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31879" y="1828800"/>
            <a:ext cx="402350" cy="517568"/>
          </a:xfrm>
          <a:prstGeom prst="rect">
            <a:avLst/>
          </a:prstGeom>
        </p:spPr>
      </p:pic>
      <p:pic>
        <p:nvPicPr>
          <p:cNvPr id="71" name="Picture 70" descr="LOCK_MID GREEN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823847" y="1828800"/>
            <a:ext cx="402350" cy="517568"/>
          </a:xfrm>
          <a:prstGeom prst="rect">
            <a:avLst/>
          </a:prstGeom>
        </p:spPr>
      </p:pic>
      <p:pic>
        <p:nvPicPr>
          <p:cNvPr id="72" name="Picture 71" descr="LOCK_LIGHT GREEN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915815" y="1828800"/>
            <a:ext cx="402350" cy="517568"/>
          </a:xfrm>
          <a:prstGeom prst="rect">
            <a:avLst/>
          </a:prstGeom>
        </p:spPr>
      </p:pic>
      <p:pic>
        <p:nvPicPr>
          <p:cNvPr id="73" name="Picture 72" descr="LOCK_TEAL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007783" y="1828800"/>
            <a:ext cx="402350" cy="517568"/>
          </a:xfrm>
          <a:prstGeom prst="rect">
            <a:avLst/>
          </a:prstGeom>
        </p:spPr>
      </p:pic>
      <p:pic>
        <p:nvPicPr>
          <p:cNvPr id="74" name="Picture 73" descr="LOCK_LIGHT BLUE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099751" y="1828800"/>
            <a:ext cx="402350" cy="517568"/>
          </a:xfrm>
          <a:prstGeom prst="rect">
            <a:avLst/>
          </a:prstGeom>
        </p:spPr>
      </p:pic>
      <p:pic>
        <p:nvPicPr>
          <p:cNvPr id="75" name="Picture 74" descr="TWITTER_DARK GRE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55975" y="3124200"/>
            <a:ext cx="433440" cy="433440"/>
          </a:xfrm>
          <a:prstGeom prst="rect">
            <a:avLst/>
          </a:prstGeom>
        </p:spPr>
      </p:pic>
      <p:pic>
        <p:nvPicPr>
          <p:cNvPr id="76" name="Picture 75" descr="TWITTER_MID GREY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547943" y="3124200"/>
            <a:ext cx="433440" cy="433440"/>
          </a:xfrm>
          <a:prstGeom prst="rect">
            <a:avLst/>
          </a:prstGeom>
        </p:spPr>
      </p:pic>
      <p:pic>
        <p:nvPicPr>
          <p:cNvPr id="77" name="Picture 76" descr="TWITTER_LIGHT GREY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639911" y="3124200"/>
            <a:ext cx="433440" cy="433440"/>
          </a:xfrm>
          <a:prstGeom prst="rect">
            <a:avLst/>
          </a:prstGeom>
        </p:spPr>
      </p:pic>
      <p:pic>
        <p:nvPicPr>
          <p:cNvPr id="78" name="Picture 77" descr="TWITTER_DARK GREEN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731879" y="3124200"/>
            <a:ext cx="433440" cy="433440"/>
          </a:xfrm>
          <a:prstGeom prst="rect">
            <a:avLst/>
          </a:prstGeom>
        </p:spPr>
      </p:pic>
      <p:pic>
        <p:nvPicPr>
          <p:cNvPr id="79" name="Picture 78" descr="TWITTER_MID GREEN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823847" y="3124200"/>
            <a:ext cx="433440" cy="433440"/>
          </a:xfrm>
          <a:prstGeom prst="rect">
            <a:avLst/>
          </a:prstGeom>
        </p:spPr>
      </p:pic>
      <p:pic>
        <p:nvPicPr>
          <p:cNvPr id="80" name="Picture 79" descr="TWITTER_LIGHT GREEN.pn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915815" y="3124200"/>
            <a:ext cx="433440" cy="433440"/>
          </a:xfrm>
          <a:prstGeom prst="rect">
            <a:avLst/>
          </a:prstGeom>
        </p:spPr>
      </p:pic>
      <p:pic>
        <p:nvPicPr>
          <p:cNvPr id="81" name="Picture 80" descr="TWITTER_TEAL.pn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007783" y="3124200"/>
            <a:ext cx="433440" cy="433440"/>
          </a:xfrm>
          <a:prstGeom prst="rect">
            <a:avLst/>
          </a:prstGeom>
        </p:spPr>
      </p:pic>
      <p:pic>
        <p:nvPicPr>
          <p:cNvPr id="82" name="Picture 81" descr="TWITTER_LIGHT BLUE.png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099751" y="3124200"/>
            <a:ext cx="433440" cy="433440"/>
          </a:xfrm>
          <a:prstGeom prst="rect">
            <a:avLst/>
          </a:prstGeom>
        </p:spPr>
      </p:pic>
      <p:pic>
        <p:nvPicPr>
          <p:cNvPr id="83" name="Picture 82" descr="FACEBOOK_DARK GREY.png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55975" y="4343400"/>
            <a:ext cx="433440" cy="433440"/>
          </a:xfrm>
          <a:prstGeom prst="rect">
            <a:avLst/>
          </a:prstGeom>
        </p:spPr>
      </p:pic>
      <p:pic>
        <p:nvPicPr>
          <p:cNvPr id="84" name="Picture 83" descr="FACEBOOK_MID GREY.png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547943" y="4343400"/>
            <a:ext cx="433440" cy="433440"/>
          </a:xfrm>
          <a:prstGeom prst="rect">
            <a:avLst/>
          </a:prstGeom>
        </p:spPr>
      </p:pic>
      <p:pic>
        <p:nvPicPr>
          <p:cNvPr id="85" name="Picture 84" descr="FACEBOOK_LIGHT GREY.pn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639911" y="4343400"/>
            <a:ext cx="433440" cy="433440"/>
          </a:xfrm>
          <a:prstGeom prst="rect">
            <a:avLst/>
          </a:prstGeom>
        </p:spPr>
      </p:pic>
      <p:pic>
        <p:nvPicPr>
          <p:cNvPr id="86" name="Picture 85" descr="FACEBOOK_DARK GREEN.png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731879" y="4343400"/>
            <a:ext cx="433440" cy="433440"/>
          </a:xfrm>
          <a:prstGeom prst="rect">
            <a:avLst/>
          </a:prstGeom>
        </p:spPr>
      </p:pic>
      <p:pic>
        <p:nvPicPr>
          <p:cNvPr id="87" name="Picture 86" descr="FACEBOOK_MID GREEN.png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823847" y="4343400"/>
            <a:ext cx="433440" cy="433440"/>
          </a:xfrm>
          <a:prstGeom prst="rect">
            <a:avLst/>
          </a:prstGeom>
        </p:spPr>
      </p:pic>
      <p:pic>
        <p:nvPicPr>
          <p:cNvPr id="88" name="Picture 87" descr="FACEBOOK_LIGHT GREEN.png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915815" y="4343400"/>
            <a:ext cx="433440" cy="433440"/>
          </a:xfrm>
          <a:prstGeom prst="rect">
            <a:avLst/>
          </a:prstGeom>
        </p:spPr>
      </p:pic>
      <p:pic>
        <p:nvPicPr>
          <p:cNvPr id="89" name="Picture 88" descr="FACEBOOK_TEAL.png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7007783" y="4343400"/>
            <a:ext cx="433440" cy="433440"/>
          </a:xfrm>
          <a:prstGeom prst="rect">
            <a:avLst/>
          </a:prstGeom>
        </p:spPr>
      </p:pic>
      <p:pic>
        <p:nvPicPr>
          <p:cNvPr id="90" name="Picture 89" descr="FACEBOOK_LIGHT BLUE.png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8099751" y="4343400"/>
            <a:ext cx="433440" cy="433440"/>
          </a:xfrm>
          <a:prstGeom prst="rect">
            <a:avLst/>
          </a:prstGeom>
        </p:spPr>
      </p:pic>
      <p:pic>
        <p:nvPicPr>
          <p:cNvPr id="91" name="Picture 90" descr="LINKEDIN_DARK GREY.png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455975" y="5679360"/>
            <a:ext cx="433440" cy="433440"/>
          </a:xfrm>
          <a:prstGeom prst="rect">
            <a:avLst/>
          </a:prstGeom>
        </p:spPr>
      </p:pic>
      <p:pic>
        <p:nvPicPr>
          <p:cNvPr id="92" name="Picture 91" descr="LINKEDIN_MID GREY.png"/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1547943" y="5655600"/>
            <a:ext cx="433440" cy="433440"/>
          </a:xfrm>
          <a:prstGeom prst="rect">
            <a:avLst/>
          </a:prstGeom>
        </p:spPr>
      </p:pic>
      <p:pic>
        <p:nvPicPr>
          <p:cNvPr id="93" name="Picture 92" descr="LINKEDIN_LIGHT GREY.png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2639911" y="5655600"/>
            <a:ext cx="433440" cy="433440"/>
          </a:xfrm>
          <a:prstGeom prst="rect">
            <a:avLst/>
          </a:prstGeom>
        </p:spPr>
      </p:pic>
      <p:pic>
        <p:nvPicPr>
          <p:cNvPr id="94" name="Picture 93" descr="LINKEDIN_DARK GREEN.png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3731879" y="5655600"/>
            <a:ext cx="433440" cy="433440"/>
          </a:xfrm>
          <a:prstGeom prst="rect">
            <a:avLst/>
          </a:prstGeom>
        </p:spPr>
      </p:pic>
      <p:pic>
        <p:nvPicPr>
          <p:cNvPr id="96" name="Picture 95" descr="LINKEDIN_MID GREEN.png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4823847" y="5655600"/>
            <a:ext cx="433440" cy="433440"/>
          </a:xfrm>
          <a:prstGeom prst="rect">
            <a:avLst/>
          </a:prstGeom>
        </p:spPr>
      </p:pic>
      <p:pic>
        <p:nvPicPr>
          <p:cNvPr id="97" name="Picture 96" descr="LINKEDIN_LIGHT GREEN.png"/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5915815" y="5655600"/>
            <a:ext cx="433440" cy="433440"/>
          </a:xfrm>
          <a:prstGeom prst="rect">
            <a:avLst/>
          </a:prstGeom>
        </p:spPr>
      </p:pic>
      <p:pic>
        <p:nvPicPr>
          <p:cNvPr id="98" name="Picture 97" descr="LINKEDIN_TEAL.png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7007783" y="5655600"/>
            <a:ext cx="433440" cy="433440"/>
          </a:xfrm>
          <a:prstGeom prst="rect">
            <a:avLst/>
          </a:prstGeom>
        </p:spPr>
      </p:pic>
      <p:pic>
        <p:nvPicPr>
          <p:cNvPr id="99" name="Picture 98" descr="LINKEDIN_LIGHT BLUE.png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8099751" y="5655600"/>
            <a:ext cx="433440" cy="433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00A990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12314</TotalTime>
  <Words>5</Words>
  <Application>Microsoft Office PowerPoint</Application>
  <PresentationFormat>On-screen Show (4:3)</PresentationFormat>
  <Paragraphs>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Gotham-Bold</vt:lpstr>
      <vt:lpstr>Gotham-Book</vt:lpstr>
      <vt:lpstr>Gotham-Medium</vt:lpstr>
      <vt:lpstr>Office Theme</vt:lpstr>
      <vt:lpstr>PowerPoint Presentation</vt:lpstr>
      <vt:lpstr>PowerPoint Presentation</vt:lpstr>
      <vt:lpstr>INVESTOR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Fiona Chambers</dc:creator>
  <cp:lastModifiedBy>Dean Louden</cp:lastModifiedBy>
  <cp:revision>50</cp:revision>
  <cp:lastPrinted>2014-01-27T07:40:09Z</cp:lastPrinted>
  <dcterms:created xsi:type="dcterms:W3CDTF">2013-11-20T05:58:24Z</dcterms:created>
  <dcterms:modified xsi:type="dcterms:W3CDTF">2015-08-03T02:24:56Z</dcterms:modified>
</cp:coreProperties>
</file>